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2721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363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8165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011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5624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0317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670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2737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385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5786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81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EA81B-F23A-4E9B-9E56-E20944D5B44E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E40D5-2364-40C2-A1EB-6193D907B2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199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×ª××× × ×§×©××¨×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024" y="409304"/>
            <a:ext cx="2857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×ª××× × ×§×©××¨×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949" y="409305"/>
            <a:ext cx="2857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×ª××× × ×§×©××¨×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502" y="215113"/>
            <a:ext cx="2857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41399" y="1124334"/>
            <a:ext cx="256289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שיחקתי בכבוד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9451" y="1395469"/>
            <a:ext cx="20078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עזרתי לאחר</a:t>
            </a:r>
          </a:p>
        </p:txBody>
      </p:sp>
      <p:pic>
        <p:nvPicPr>
          <p:cNvPr id="10" name="Picture 2" descr="×ª××× × ×§×©××¨×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49" y="2904854"/>
            <a:ext cx="2857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×ª××× × ×§×©××¨×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260" y="3028679"/>
            <a:ext cx="2857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×ª××× × ×§×©××¨×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66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699" y="3028679"/>
            <a:ext cx="28575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631123" y="1347900"/>
            <a:ext cx="23073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עזרתי בניקיון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5589" y="3952931"/>
            <a:ext cx="20078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עודדתי חבר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31699" y="4014844"/>
            <a:ext cx="235434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/>
              <a:t>ויתרתי לאחר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2450" y="3872025"/>
            <a:ext cx="22676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dirty="0" err="1"/>
              <a:t>פירגנתי</a:t>
            </a:r>
            <a:r>
              <a:rPr lang="he-IL" sz="2800" b="1" dirty="0"/>
              <a:t> לאחר</a:t>
            </a:r>
          </a:p>
        </p:txBody>
      </p:sp>
    </p:spTree>
    <p:extLst>
      <p:ext uri="{BB962C8B-B14F-4D97-AF65-F5344CB8AC3E}">
        <p14:creationId xmlns:p14="http://schemas.microsoft.com/office/powerpoint/2010/main" val="38513280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</Words>
  <Application>Microsoft Office PowerPoint</Application>
  <PresentationFormat>מסך רחב</PresentationFormat>
  <Paragraphs>6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בר אביטן</dc:creator>
  <cp:lastModifiedBy>Sharon</cp:lastModifiedBy>
  <cp:revision>2</cp:revision>
  <dcterms:created xsi:type="dcterms:W3CDTF">2019-07-13T08:59:33Z</dcterms:created>
  <dcterms:modified xsi:type="dcterms:W3CDTF">2021-01-31T11:17:26Z</dcterms:modified>
</cp:coreProperties>
</file>