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013" autoAdjust="0"/>
    <p:restoredTop sz="94660"/>
  </p:normalViewPr>
  <p:slideViewPr>
    <p:cSldViewPr snapToGrid="0">
      <p:cViewPr varScale="1">
        <p:scale>
          <a:sx n="90" d="100"/>
          <a:sy n="90" d="100"/>
        </p:scale>
        <p:origin x="52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B9EAE-7D5C-4207-BB91-15C91DC27DA6}" type="datetimeFigureOut">
              <a:rPr lang="he-IL" smtClean="0"/>
              <a:t>ט"ו/כסלו/תש"פ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D7439-7C62-4386-8740-ACC5542F26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36346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B9EAE-7D5C-4207-BB91-15C91DC27DA6}" type="datetimeFigureOut">
              <a:rPr lang="he-IL" smtClean="0"/>
              <a:t>ט"ו/כסלו/תש"פ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D7439-7C62-4386-8740-ACC5542F26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86175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B9EAE-7D5C-4207-BB91-15C91DC27DA6}" type="datetimeFigureOut">
              <a:rPr lang="he-IL" smtClean="0"/>
              <a:t>ט"ו/כסלו/תש"פ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D7439-7C62-4386-8740-ACC5542F26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13591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B9EAE-7D5C-4207-BB91-15C91DC27DA6}" type="datetimeFigureOut">
              <a:rPr lang="he-IL" smtClean="0"/>
              <a:t>ט"ו/כסלו/תש"פ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D7439-7C62-4386-8740-ACC5542F26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01234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B9EAE-7D5C-4207-BB91-15C91DC27DA6}" type="datetimeFigureOut">
              <a:rPr lang="he-IL" smtClean="0"/>
              <a:t>ט"ו/כסלו/תש"פ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D7439-7C62-4386-8740-ACC5542F26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54995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B9EAE-7D5C-4207-BB91-15C91DC27DA6}" type="datetimeFigureOut">
              <a:rPr lang="he-IL" smtClean="0"/>
              <a:t>ט"ו/כסלו/תש"פ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D7439-7C62-4386-8740-ACC5542F26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24153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B9EAE-7D5C-4207-BB91-15C91DC27DA6}" type="datetimeFigureOut">
              <a:rPr lang="he-IL" smtClean="0"/>
              <a:t>ט"ו/כסלו/תש"פ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D7439-7C62-4386-8740-ACC5542F26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38329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B9EAE-7D5C-4207-BB91-15C91DC27DA6}" type="datetimeFigureOut">
              <a:rPr lang="he-IL" smtClean="0"/>
              <a:t>ט"ו/כסלו/תש"פ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D7439-7C62-4386-8740-ACC5542F26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54646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B9EAE-7D5C-4207-BB91-15C91DC27DA6}" type="datetimeFigureOut">
              <a:rPr lang="he-IL" smtClean="0"/>
              <a:t>ט"ו/כסלו/תש"פ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D7439-7C62-4386-8740-ACC5542F26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7417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B9EAE-7D5C-4207-BB91-15C91DC27DA6}" type="datetimeFigureOut">
              <a:rPr lang="he-IL" smtClean="0"/>
              <a:t>ט"ו/כסלו/תש"פ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D7439-7C62-4386-8740-ACC5542F26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46047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B9EAE-7D5C-4207-BB91-15C91DC27DA6}" type="datetimeFigureOut">
              <a:rPr lang="he-IL" smtClean="0"/>
              <a:t>ט"ו/כסלו/תש"פ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D7439-7C62-4386-8740-ACC5542F26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617803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aphic 16">
            <a:extLst>
              <a:ext uri="{FF2B5EF4-FFF2-40B4-BE49-F238E27FC236}">
                <a16:creationId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350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350" dirty="0"/>
            </a:p>
          </p:txBody>
        </p:sp>
      </p:grpSp>
      <p:sp>
        <p:nvSpPr>
          <p:cNvPr id="25" name="Graphic 23">
            <a:extLst>
              <a:ext uri="{FF2B5EF4-FFF2-40B4-BE49-F238E27FC236}">
                <a16:creationId xmlns:a16="http://schemas.microsoft.com/office/drawing/2014/main" id="{3817A1DD-06FF-4C7B-827F-06BEA646B2F1}"/>
              </a:ext>
            </a:extLst>
          </p:cNvPr>
          <p:cNvSpPr/>
          <p:nvPr/>
        </p:nvSpPr>
        <p:spPr>
          <a:xfrm>
            <a:off x="-24517" y="519002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35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Graphic 6">
            <a:extLst>
              <a:ext uri="{FF2B5EF4-FFF2-40B4-BE49-F238E27FC236}">
                <a16:creationId xmlns:a16="http://schemas.microsoft.com/office/drawing/2014/main" id="{0397A1D9-602E-4BC0-9119-818273B1D85A}"/>
              </a:ext>
            </a:extLst>
          </p:cNvPr>
          <p:cNvSpPr/>
          <p:nvPr/>
        </p:nvSpPr>
        <p:spPr>
          <a:xfrm>
            <a:off x="-26125" y="135253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350" dirty="0"/>
          </a:p>
        </p:txBody>
      </p:sp>
      <p:grpSp>
        <p:nvGrpSpPr>
          <p:cNvPr id="26" name="Graphic 17">
            <a:extLst>
              <a:ext uri="{FF2B5EF4-FFF2-40B4-BE49-F238E27FC236}">
                <a16:creationId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35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350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350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1350" dirty="0"/>
            </a:p>
          </p:txBody>
        </p: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B3E6E898-94D1-4811-B538-34042349F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288465" y="354493"/>
            <a:ext cx="4391191" cy="132556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727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BB9EAE-7D5C-4207-BB91-15C91DC27DA6}" type="datetimeFigureOut">
              <a:rPr lang="he-IL" smtClean="0"/>
              <a:t>ט"ו/כסלו/תש"פ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D7439-7C62-4386-8740-ACC5542F26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26516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921933" y="230205"/>
            <a:ext cx="8940800" cy="734995"/>
          </a:xfrm>
        </p:spPr>
        <p:txBody>
          <a:bodyPr>
            <a:normAutofit/>
          </a:bodyPr>
          <a:lstStyle/>
          <a:p>
            <a:r>
              <a:rPr lang="he-IL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תכנית מוטיבציה קבוצתית למפגשים - גן ילדים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60867" y="1197010"/>
            <a:ext cx="11684000" cy="1655762"/>
          </a:xfrm>
        </p:spPr>
        <p:txBody>
          <a:bodyPr>
            <a:normAutofit/>
          </a:bodyPr>
          <a:lstStyle/>
          <a:p>
            <a:pPr algn="r"/>
            <a:r>
              <a:rPr lang="he-IL" sz="1800" dirty="0"/>
              <a:t>תלות גומלין קבוצתית - תחרות "מרוץ מכוניות" בין שלושה טורים: טור ירוק, טור צהוב וטור כחול.</a:t>
            </a:r>
          </a:p>
          <a:p>
            <a:pPr algn="r"/>
            <a:r>
              <a:rPr lang="he-IL" sz="1800" dirty="0"/>
              <a:t>במפגשים הגננת מסיעה את המכונית לאורך המסלול בעקבות התנהגות נאותה המודגמת על ידי כל ילדי הטור.</a:t>
            </a:r>
          </a:p>
          <a:p>
            <a:pPr algn="r"/>
            <a:r>
              <a:rPr lang="he-IL" sz="1800" dirty="0"/>
              <a:t>הטור שהגיע לסוף המסלול זוכה בצ'ופר קבוצתי. </a:t>
            </a:r>
            <a:br>
              <a:rPr lang="en-US" sz="1800" dirty="0"/>
            </a:br>
            <a:br>
              <a:rPr lang="en-US" sz="1800" dirty="0"/>
            </a:br>
            <a:r>
              <a:rPr lang="he-IL" sz="1400" dirty="0"/>
              <a:t>(הופעל על ידי נועה </a:t>
            </a:r>
            <a:r>
              <a:rPr lang="he-IL" sz="1400" dirty="0" err="1"/>
              <a:t>מלניק</a:t>
            </a:r>
            <a:r>
              <a:rPr lang="he-IL" sz="1400" dirty="0"/>
              <a:t>, מנתחת התנהגות, במסגרת תכנית </a:t>
            </a:r>
            <a:r>
              <a:rPr lang="he-IL" sz="1400" dirty="0" err="1"/>
              <a:t>מס"ע</a:t>
            </a:r>
            <a:r>
              <a:rPr lang="he-IL" sz="1400" dirty="0"/>
              <a:t> בגני </a:t>
            </a:r>
            <a:r>
              <a:rPr lang="he-IL" sz="1400"/>
              <a:t>ילדים בהרצליה)</a:t>
            </a:r>
            <a:endParaRPr lang="he-IL" sz="1400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7752" y="3174506"/>
            <a:ext cx="6389162" cy="3590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898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BE29131-0256-478D-B4FF-734E0F94C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ru-RU" smtClean="0"/>
              <a:t>2</a:t>
            </a:fld>
            <a:endParaRPr lang="ru-RU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98DCA46-603B-4178-8707-30E192CE6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1625450" y="541766"/>
            <a:ext cx="3492512" cy="994172"/>
          </a:xfrm>
        </p:spPr>
        <p:txBody>
          <a:bodyPr>
            <a:normAutofit/>
          </a:bodyPr>
          <a:lstStyle/>
          <a:p>
            <a:pPr algn="r"/>
            <a:r>
              <a:rPr lang="he-IL" sz="2700" dirty="0"/>
              <a:t>תכנית מוטיבציה קבוצתית למפגשים – גן ילדים</a:t>
            </a:r>
            <a:endParaRPr lang="en-US" sz="2700" dirty="0"/>
          </a:p>
        </p:txBody>
      </p:sp>
      <p:sp>
        <p:nvSpPr>
          <p:cNvPr id="7" name="מציין מיקום תוכן 2"/>
          <p:cNvSpPr txBox="1">
            <a:spLocks/>
          </p:cNvSpPr>
          <p:nvPr/>
        </p:nvSpPr>
        <p:spPr>
          <a:xfrm>
            <a:off x="1914756" y="2204864"/>
            <a:ext cx="8141685" cy="3406976"/>
          </a:xfrm>
          <a:prstGeom prst="rect">
            <a:avLst/>
          </a:prstGeom>
        </p:spPr>
        <p:txBody>
          <a:bodyPr vert="horz" lIns="0" tIns="34290" rIns="0" bIns="3429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lnSpc>
                <a:spcPct val="150000"/>
              </a:lnSpc>
              <a:buClrTx/>
              <a:buNone/>
            </a:pPr>
            <a:r>
              <a:rPr lang="he-IL" sz="2100" b="1" dirty="0">
                <a:solidFill>
                  <a:schemeClr val="tx1"/>
                </a:solidFill>
                <a:latin typeface="David" pitchFamily="34" charset="-79"/>
                <a:cs typeface="David" pitchFamily="34" charset="-79"/>
              </a:rPr>
              <a:t> </a:t>
            </a:r>
            <a:endParaRPr lang="he-IL" sz="2100" b="1" dirty="0">
              <a:solidFill>
                <a:schemeClr val="tx1"/>
              </a:solidFill>
              <a:latin typeface="Aharoni" pitchFamily="2" charset="-79"/>
            </a:endParaRPr>
          </a:p>
        </p:txBody>
      </p:sp>
      <p:sp>
        <p:nvSpPr>
          <p:cNvPr id="10" name="מציין מיקום תוכן 2"/>
          <p:cNvSpPr txBox="1">
            <a:spLocks/>
          </p:cNvSpPr>
          <p:nvPr/>
        </p:nvSpPr>
        <p:spPr>
          <a:xfrm>
            <a:off x="2083686" y="2101304"/>
            <a:ext cx="8053969" cy="3848459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 algn="r" defTabSz="685800" rtl="1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5143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8572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2001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15430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18859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57213" indent="-557213">
              <a:buFont typeface="+mj-lt"/>
              <a:buAutoNum type="arabicParenR"/>
            </a:pPr>
            <a:endParaRPr lang="he-IL" b="1" dirty="0">
              <a:solidFill>
                <a:schemeClr val="tx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1" name="מציין מיקום תוכן 2"/>
          <p:cNvSpPr txBox="1">
            <a:spLocks/>
          </p:cNvSpPr>
          <p:nvPr/>
        </p:nvSpPr>
        <p:spPr>
          <a:xfrm>
            <a:off x="1640564" y="1916833"/>
            <a:ext cx="8559892" cy="4118745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 algn="r" defTabSz="685800" rtl="1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5143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8572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2001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15430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18859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e-IL" b="1" dirty="0">
                <a:solidFill>
                  <a:schemeClr val="tx1"/>
                </a:solidFill>
                <a:latin typeface="David" pitchFamily="34" charset="-79"/>
                <a:cs typeface="David" pitchFamily="34" charset="-79"/>
              </a:rPr>
              <a:t>  </a:t>
            </a:r>
            <a:endParaRPr lang="he-IL" sz="2400" b="1" u="sng" dirty="0">
              <a:solidFill>
                <a:srgbClr val="0000FF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7" name="מציין מיקום תוכן 2"/>
          <p:cNvSpPr txBox="1">
            <a:spLocks/>
          </p:cNvSpPr>
          <p:nvPr/>
        </p:nvSpPr>
        <p:spPr>
          <a:xfrm>
            <a:off x="2152650" y="1825625"/>
            <a:ext cx="78867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 algn="r" defTabSz="685800" rtl="1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5143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8572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2001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15430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18859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+mj-lt"/>
              <a:buAutoNum type="arabicParenR" startAt="6"/>
            </a:pPr>
            <a:endParaRPr lang="en-US" dirty="0"/>
          </a:p>
        </p:txBody>
      </p:sp>
      <p:sp>
        <p:nvSpPr>
          <p:cNvPr id="12" name="מציין מיקום תוכן 2"/>
          <p:cNvSpPr txBox="1">
            <a:spLocks/>
          </p:cNvSpPr>
          <p:nvPr/>
        </p:nvSpPr>
        <p:spPr>
          <a:xfrm>
            <a:off x="2305050" y="1978025"/>
            <a:ext cx="78867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 algn="r" defTabSz="685800" rtl="1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5143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8572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2001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15430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18859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e-IL" sz="2700" b="1" dirty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 </a:t>
            </a:r>
            <a:endParaRPr lang="en-US" sz="1950" dirty="0"/>
          </a:p>
        </p:txBody>
      </p:sp>
      <p:sp>
        <p:nvSpPr>
          <p:cNvPr id="14" name="מציין מיקום תוכן 2"/>
          <p:cNvSpPr txBox="1">
            <a:spLocks/>
          </p:cNvSpPr>
          <p:nvPr/>
        </p:nvSpPr>
        <p:spPr>
          <a:xfrm>
            <a:off x="1775520" y="1844824"/>
            <a:ext cx="8373616" cy="4537976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 algn="r" defTabSz="685800" rtl="1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5143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8572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2001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15430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18859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sz="800" b="1" dirty="0"/>
              <a:t> </a:t>
            </a:r>
            <a:endParaRPr lang="he-IL" sz="2400" b="1" dirty="0"/>
          </a:p>
          <a:p>
            <a:endParaRPr lang="he-IL" sz="2200" b="1" dirty="0"/>
          </a:p>
          <a:p>
            <a:endParaRPr lang="he-IL" sz="2200" b="1" dirty="0"/>
          </a:p>
          <a:p>
            <a:pPr>
              <a:buFont typeface="Arial" panose="020B0604020202020204" pitchFamily="34" charset="0"/>
              <a:buNone/>
            </a:pPr>
            <a:endParaRPr lang="he-IL" sz="2200" b="1" dirty="0"/>
          </a:p>
          <a:p>
            <a:endParaRPr lang="he-IL" sz="2200" b="1" dirty="0"/>
          </a:p>
          <a:p>
            <a:pPr algn="ctr">
              <a:buFont typeface="Arial" panose="020B0604020202020204" pitchFamily="34" charset="0"/>
              <a:buNone/>
            </a:pPr>
            <a:endParaRPr lang="he-IL" sz="1200" b="1" u="sng" dirty="0">
              <a:solidFill>
                <a:srgbClr val="FF0000"/>
              </a:solidFill>
              <a:sym typeface="Wingdings" pitchFamily="2" charset="2"/>
            </a:endParaRPr>
          </a:p>
          <a:p>
            <a:endParaRPr lang="en-US" sz="2200" b="1" dirty="0"/>
          </a:p>
        </p:txBody>
      </p:sp>
      <p:sp>
        <p:nvSpPr>
          <p:cNvPr id="13" name="מציין מיקום תוכן 3"/>
          <p:cNvSpPr txBox="1">
            <a:spLocks/>
          </p:cNvSpPr>
          <p:nvPr/>
        </p:nvSpPr>
        <p:spPr>
          <a:xfrm>
            <a:off x="1926336" y="1360170"/>
            <a:ext cx="8211318" cy="5093166"/>
          </a:xfrm>
          <a:prstGeom prst="rect">
            <a:avLst/>
          </a:prstGeom>
        </p:spPr>
        <p:txBody>
          <a:bodyPr/>
          <a:lstStyle>
            <a:lvl1pPr marL="171450" indent="-171450" algn="r" defTabSz="685800" rtl="1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5143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8572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2001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15430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18859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he-IL" sz="2800" b="1" dirty="0">
              <a:solidFill>
                <a:schemeClr val="accent1"/>
              </a:solidFill>
              <a:latin typeface="David" pitchFamily="34" charset="-79"/>
              <a:cs typeface="David" pitchFamily="34" charset="-79"/>
            </a:endParaRPr>
          </a:p>
        </p:txBody>
      </p:sp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3819" y="2646940"/>
            <a:ext cx="6389162" cy="3590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319701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</Words>
  <Application>Microsoft Office PowerPoint</Application>
  <PresentationFormat>מסך רחב</PresentationFormat>
  <Paragraphs>14</Paragraphs>
  <Slides>2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</vt:i4>
      </vt:variant>
    </vt:vector>
  </HeadingPairs>
  <TitlesOfParts>
    <vt:vector size="8" baseType="lpstr">
      <vt:lpstr>Aharoni</vt:lpstr>
      <vt:lpstr>Arial</vt:lpstr>
      <vt:lpstr>Calibri</vt:lpstr>
      <vt:lpstr>Calibri Light</vt:lpstr>
      <vt:lpstr>David</vt:lpstr>
      <vt:lpstr>ערכת נושא Office</vt:lpstr>
      <vt:lpstr>תכנית מוטיבציה קבוצתית למפגשים - גן ילדים</vt:lpstr>
      <vt:lpstr>תכנית מוטיבציה קבוצתית למפגשים – גן ילדים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תכנית מוטיבציה קבוצתית למפגשים - גן ילדים</dc:title>
  <dc:creator>User</dc:creator>
  <cp:lastModifiedBy>Sharon</cp:lastModifiedBy>
  <cp:revision>3</cp:revision>
  <dcterms:created xsi:type="dcterms:W3CDTF">2019-12-13T13:40:10Z</dcterms:created>
  <dcterms:modified xsi:type="dcterms:W3CDTF">2019-12-13T19:06:22Z</dcterms:modified>
</cp:coreProperties>
</file>